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9" r:id="rId4"/>
    <p:sldId id="258" r:id="rId5"/>
    <p:sldId id="261" r:id="rId6"/>
    <p:sldId id="260" r:id="rId7"/>
    <p:sldId id="262" r:id="rId8"/>
    <p:sldId id="264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 autoAdjust="0"/>
    <p:restoredTop sz="85950" autoAdjust="0"/>
  </p:normalViewPr>
  <p:slideViewPr>
    <p:cSldViewPr snapToGrid="0">
      <p:cViewPr varScale="1">
        <p:scale>
          <a:sx n="97" d="100"/>
          <a:sy n="97" d="100"/>
        </p:scale>
        <p:origin x="14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F87DC-7F94-47DD-B41A-1477CF7989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A0090-A713-4D34-8006-31C888116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5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lROte4UfpU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Istorya</a:t>
            </a:r>
            <a:r>
              <a:rPr lang="en-US" dirty="0"/>
              <a:t> ng </a:t>
            </a:r>
            <a:r>
              <a:rPr lang="en-US" dirty="0" err="1"/>
              <a:t>isang</a:t>
            </a:r>
            <a:r>
              <a:rPr lang="en-US" dirty="0"/>
              <a:t> developer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naghahabol</a:t>
            </a:r>
            <a:r>
              <a:rPr lang="en-US" dirty="0"/>
              <a:t> ng item for submission. </a:t>
            </a:r>
            <a:r>
              <a:rPr lang="en-US" dirty="0" err="1"/>
              <a:t>Umasa</a:t>
            </a:r>
            <a:r>
              <a:rPr lang="en-US" dirty="0"/>
              <a:t> </a:t>
            </a:r>
            <a:r>
              <a:rPr lang="en-US" dirty="0" err="1"/>
              <a:t>sya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magkasinghaba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deadline at </a:t>
            </a:r>
            <a:r>
              <a:rPr lang="en-US" dirty="0" err="1"/>
              <a:t>oras</a:t>
            </a:r>
            <a:r>
              <a:rPr lang="en-US" dirty="0"/>
              <a:t> ng estimate </a:t>
            </a:r>
            <a:r>
              <a:rPr lang="en-US" dirty="0" err="1"/>
              <a:t>nya</a:t>
            </a:r>
            <a:r>
              <a:rPr lang="en-US" dirty="0"/>
              <a:t>… unfortunately, </a:t>
            </a:r>
            <a:r>
              <a:rPr lang="en-US" dirty="0" err="1"/>
              <a:t>hindi</a:t>
            </a:r>
            <a:r>
              <a:rPr lang="en-US" dirty="0"/>
              <a:t>.</a:t>
            </a:r>
          </a:p>
          <a:p>
            <a:r>
              <a:rPr lang="en-US" dirty="0"/>
              <a:t>Ang tanging </a:t>
            </a:r>
            <a:r>
              <a:rPr lang="en-US" dirty="0" err="1"/>
              <a:t>pag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ay mag overtime </a:t>
            </a:r>
            <a:r>
              <a:rPr lang="en-US" dirty="0" err="1"/>
              <a:t>hanggng</a:t>
            </a:r>
            <a:r>
              <a:rPr lang="en-US" dirty="0"/>
              <a:t> </a:t>
            </a:r>
            <a:r>
              <a:rPr lang="en-US" dirty="0" err="1"/>
              <a:t>Linggo</a:t>
            </a:r>
            <a:r>
              <a:rPr lang="en-US" dirty="0"/>
              <a:t>. Pero meron </a:t>
            </a:r>
            <a:r>
              <a:rPr lang="en-US" dirty="0" err="1"/>
              <a:t>syang</a:t>
            </a:r>
            <a:r>
              <a:rPr lang="en-US" dirty="0"/>
              <a:t> </a:t>
            </a:r>
            <a:r>
              <a:rPr lang="en-US" dirty="0" err="1"/>
              <a:t>lihim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gusto. Gusto </a:t>
            </a:r>
            <a:r>
              <a:rPr lang="en-US" dirty="0" err="1"/>
              <a:t>nya</a:t>
            </a:r>
            <a:r>
              <a:rPr lang="en-US" dirty="0"/>
              <a:t> mag leave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mula</a:t>
            </a:r>
            <a:r>
              <a:rPr lang="en-US" dirty="0"/>
              <a:t> </a:t>
            </a:r>
            <a:r>
              <a:rPr lang="en-US" dirty="0" err="1"/>
              <a:t>ngayon</a:t>
            </a:r>
            <a:r>
              <a:rPr lang="en-US" dirty="0"/>
              <a:t> </a:t>
            </a:r>
            <a:r>
              <a:rPr lang="en-US" dirty="0" err="1"/>
              <a:t>hanggng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Linggo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Overtime, Some overnights – Still learning the ACE Platform</a:t>
            </a:r>
          </a:p>
          <a:p>
            <a:r>
              <a:rPr lang="en-US" dirty="0"/>
              <a:t>Coffee, Energy drinks to keep us alert and awake.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A0090-A713-4D34-8006-31C888116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9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Viral Video Contest. Embedded </a:t>
            </a:r>
            <a:r>
              <a:rPr lang="en-US" dirty="0" err="1"/>
              <a:t>wala</a:t>
            </a:r>
            <a:r>
              <a:rPr lang="en-US" dirty="0"/>
              <a:t> pang entry. </a:t>
            </a:r>
            <a:r>
              <a:rPr lang="en-US" dirty="0" err="1"/>
              <a:t>Nagkacram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pagconceptualize</a:t>
            </a:r>
            <a:r>
              <a:rPr lang="en-US" dirty="0"/>
              <a:t> kung </a:t>
            </a:r>
            <a:r>
              <a:rPr lang="en-US" dirty="0" err="1"/>
              <a:t>anong</a:t>
            </a:r>
            <a:r>
              <a:rPr lang="en-US" dirty="0"/>
              <a:t> viral video ang </a:t>
            </a:r>
            <a:r>
              <a:rPr lang="en-US" dirty="0" err="1"/>
              <a:t>gagawin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Unang </a:t>
            </a:r>
            <a:r>
              <a:rPr lang="en-US" dirty="0" err="1"/>
              <a:t>naisip</a:t>
            </a:r>
            <a:r>
              <a:rPr lang="en-US" dirty="0"/>
              <a:t> ay </a:t>
            </a:r>
            <a:r>
              <a:rPr lang="en-US" dirty="0" err="1"/>
              <a:t>gayahin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</a:t>
            </a:r>
            <a:r>
              <a:rPr lang="en-US" dirty="0" err="1"/>
              <a:t>isang</a:t>
            </a:r>
            <a:r>
              <a:rPr lang="en-US" dirty="0"/>
              <a:t> bubble gang short clip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Bubble Gang: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Lalaki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,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hinuli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 ng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pulis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dahil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sobrang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 feeling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Bagay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sana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maging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 main actor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si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 Ryu,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kaso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 resigned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na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sya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Pressured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magcreate</a:t>
            </a:r>
            <a:r>
              <a:rPr lang="en-US" dirty="0"/>
              <a:t> ng entry, </a:t>
            </a:r>
            <a:r>
              <a:rPr lang="en-US" dirty="0" err="1"/>
              <a:t>pero</a:t>
            </a:r>
            <a:r>
              <a:rPr lang="en-US" dirty="0"/>
              <a:t> no more enough time to conceptualize.</a:t>
            </a:r>
          </a:p>
          <a:p>
            <a:r>
              <a:rPr lang="en-US" dirty="0"/>
              <a:t>Para Madali, hanap </a:t>
            </a:r>
            <a:r>
              <a:rPr lang="en-US" dirty="0" err="1"/>
              <a:t>nalang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fb, </a:t>
            </a:r>
            <a:r>
              <a:rPr lang="en-US" dirty="0" err="1"/>
              <a:t>youtube</a:t>
            </a:r>
            <a:r>
              <a:rPr lang="en-US" dirty="0"/>
              <a:t> or any trending.</a:t>
            </a:r>
          </a:p>
          <a:p>
            <a:r>
              <a:rPr lang="en-US" dirty="0"/>
              <a:t>Ni-remake </a:t>
            </a:r>
            <a:r>
              <a:rPr lang="en-US" dirty="0" err="1"/>
              <a:t>namin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parody at </a:t>
            </a:r>
            <a:r>
              <a:rPr lang="en-US" dirty="0" err="1"/>
              <a:t>nilagay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istorya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</a:t>
            </a:r>
            <a:r>
              <a:rPr lang="en-US" dirty="0" err="1"/>
              <a:t>mismong</a:t>
            </a:r>
            <a:r>
              <a:rPr lang="en-US" dirty="0"/>
              <a:t> struggles </a:t>
            </a:r>
            <a:r>
              <a:rPr lang="en-US" dirty="0" err="1"/>
              <a:t>namin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pagconceptualize</a:t>
            </a:r>
            <a:r>
              <a:rPr lang="en-US" dirty="0"/>
              <a:t> at </a:t>
            </a:r>
            <a:r>
              <a:rPr lang="en-US" dirty="0" err="1"/>
              <a:t>paggawa</a:t>
            </a:r>
            <a:r>
              <a:rPr lang="en-US" dirty="0"/>
              <a:t> ng Viral Video Entry ng embedded.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A0090-A713-4D34-8006-31C888116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48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Music Video Contest 2019: Year-end Party 2019</a:t>
            </a:r>
          </a:p>
          <a:p>
            <a:endParaRPr lang="en-US" dirty="0"/>
          </a:p>
          <a:p>
            <a:r>
              <a:rPr lang="en-US" dirty="0"/>
              <a:t>Idea: parody of The </a:t>
            </a:r>
            <a:r>
              <a:rPr lang="en-US" dirty="0" err="1"/>
              <a:t>ordertaker</a:t>
            </a:r>
            <a:r>
              <a:rPr lang="en-US" dirty="0"/>
              <a:t> by </a:t>
            </a:r>
            <a:r>
              <a:rPr lang="en-US" dirty="0" err="1"/>
              <a:t>PnE</a:t>
            </a:r>
            <a:r>
              <a:rPr lang="en-US" dirty="0"/>
              <a:t>. But, with a twist. Tune is changed to Doo Wop </a:t>
            </a:r>
            <a:r>
              <a:rPr lang="en-US" dirty="0" err="1"/>
              <a:t>Wop</a:t>
            </a:r>
            <a:r>
              <a:rPr lang="en-US" dirty="0"/>
              <a:t> </a:t>
            </a:r>
            <a:r>
              <a:rPr lang="en-US" dirty="0" err="1"/>
              <a:t>Wop</a:t>
            </a:r>
            <a:r>
              <a:rPr lang="en-US" dirty="0"/>
              <a:t> version.</a:t>
            </a:r>
          </a:p>
          <a:p>
            <a:endParaRPr lang="en-US" dirty="0"/>
          </a:p>
          <a:p>
            <a:r>
              <a:rPr lang="en-US" dirty="0"/>
              <a:t>Song: About the struggles of having no project at that time. </a:t>
            </a:r>
          </a:p>
          <a:p>
            <a:r>
              <a:rPr lang="en-US" dirty="0" err="1"/>
              <a:t>Hingi</a:t>
            </a:r>
            <a:r>
              <a:rPr lang="en-US" dirty="0"/>
              <a:t> ng any activity </a:t>
            </a:r>
            <a:r>
              <a:rPr lang="en-US" dirty="0" err="1"/>
              <a:t>tulad</a:t>
            </a:r>
            <a:r>
              <a:rPr lang="en-US" dirty="0"/>
              <a:t> ng </a:t>
            </a:r>
            <a:r>
              <a:rPr lang="en-US" dirty="0" err="1"/>
              <a:t>sabi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lyrics</a:t>
            </a:r>
          </a:p>
          <a:p>
            <a:endParaRPr lang="en-US" dirty="0"/>
          </a:p>
          <a:p>
            <a:r>
              <a:rPr lang="en-US" dirty="0"/>
              <a:t>Meron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tayong</a:t>
            </a:r>
            <a:r>
              <a:rPr lang="en-US" dirty="0"/>
              <a:t> project? Wala </a:t>
            </a:r>
            <a:r>
              <a:rPr lang="en-US" dirty="0" err="1"/>
              <a:t>na</a:t>
            </a:r>
            <a:r>
              <a:rPr lang="en-US" dirty="0"/>
              <a:t> po</a:t>
            </a:r>
          </a:p>
          <a:p>
            <a:r>
              <a:rPr lang="en-US" dirty="0"/>
              <a:t>Meron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tayong</a:t>
            </a:r>
            <a:r>
              <a:rPr lang="en-US" dirty="0"/>
              <a:t> revisions? Wala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rin</a:t>
            </a:r>
            <a:r>
              <a:rPr lang="en-US" dirty="0"/>
              <a:t> po</a:t>
            </a:r>
          </a:p>
          <a:p>
            <a:r>
              <a:rPr lang="en-US" dirty="0"/>
              <a:t>Meron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tayong</a:t>
            </a:r>
            <a:r>
              <a:rPr lang="en-US" dirty="0"/>
              <a:t> testing? </a:t>
            </a:r>
            <a:r>
              <a:rPr lang="en-US" dirty="0" err="1"/>
              <a:t>Ubos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po</a:t>
            </a:r>
          </a:p>
          <a:p>
            <a:r>
              <a:rPr lang="en-US" dirty="0"/>
              <a:t>Meron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tayong</a:t>
            </a:r>
            <a:r>
              <a:rPr lang="en-US" dirty="0"/>
              <a:t> </a:t>
            </a:r>
            <a:r>
              <a:rPr lang="en-US" dirty="0" err="1"/>
              <a:t>kahit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ano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Dahil </a:t>
            </a:r>
            <a:r>
              <a:rPr lang="en-US" dirty="0" err="1"/>
              <a:t>walang</a:t>
            </a:r>
            <a:r>
              <a:rPr lang="en-US" dirty="0"/>
              <a:t> project, hoping </a:t>
            </a:r>
            <a:r>
              <a:rPr lang="en-US" dirty="0" err="1"/>
              <a:t>yung</a:t>
            </a:r>
            <a:r>
              <a:rPr lang="en-US" dirty="0"/>
              <a:t> composer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sana</a:t>
            </a:r>
            <a:r>
              <a:rPr lang="en-US" dirty="0"/>
              <a:t> di </a:t>
            </a:r>
            <a:r>
              <a:rPr lang="en-US" dirty="0" err="1"/>
              <a:t>sya</a:t>
            </a:r>
            <a:r>
              <a:rPr lang="en-US" dirty="0"/>
              <a:t> </a:t>
            </a:r>
            <a:r>
              <a:rPr lang="en-US" dirty="0" err="1"/>
              <a:t>malipat</a:t>
            </a:r>
            <a:r>
              <a:rPr lang="en-US" dirty="0"/>
              <a:t> 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ibang</a:t>
            </a:r>
            <a:r>
              <a:rPr lang="en-US" dirty="0"/>
              <a:t> dept..</a:t>
            </a:r>
          </a:p>
          <a:p>
            <a:endParaRPr lang="en-US" dirty="0"/>
          </a:p>
          <a:p>
            <a:r>
              <a:rPr lang="en-US" dirty="0"/>
              <a:t>Each person in the video represents a project, other companies, Some departments.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A0090-A713-4D34-8006-31C888116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Fullness, Boominess, Presence, Sibilance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A0090-A713-4D34-8006-31C888116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84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Enjoyable: Mixing</a:t>
            </a:r>
          </a:p>
          <a:p>
            <a:r>
              <a:rPr lang="en-US" dirty="0"/>
              <a:t>Easiest: Recording Rhythm Guitars</a:t>
            </a:r>
          </a:p>
          <a:p>
            <a:r>
              <a:rPr lang="en-US" dirty="0"/>
              <a:t>Most Difficult: To listen by parts and actual recording</a:t>
            </a:r>
          </a:p>
          <a:p>
            <a:r>
              <a:rPr lang="en-US" dirty="0"/>
              <a:t>Most Dislike: </a:t>
            </a:r>
            <a:r>
              <a:rPr lang="en-US" dirty="0" err="1"/>
              <a:t>Pagkapa</a:t>
            </a:r>
            <a:r>
              <a:rPr lang="en-US" dirty="0"/>
              <a:t> ng lead guitars and strings (violin, Viola, bajo de </a:t>
            </a:r>
            <a:r>
              <a:rPr lang="en-US" dirty="0" err="1"/>
              <a:t>arko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A0090-A713-4D34-8006-31C888116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3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6C9F-5AC8-8C8D-4C70-C6D9931BE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717F6-BDFE-695A-8C09-DCEC8FD0B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1EB49-D82C-0F15-DBA5-46F3652B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A4F55-5FF1-0A56-98DF-373C9778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CBD09-3BEF-2BC0-C6CB-CCF53555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2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7EA8-F66A-C7E9-0F00-205B6AD8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CDFEB-E457-E0B1-6EA1-D0E020FAB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6E837-4A35-15BA-A043-FF10CC83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4F46E-6CC4-EC83-E816-C6E10EFC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3558-6CEC-5706-197B-CB295FBB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6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3639F-93E1-3B45-B68F-CDA3F35B4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8607C-8404-60CD-12A6-01B6922CF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1C560-5A1D-A66E-C913-858437AA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5277D-BE14-F812-C01D-D4DDE334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88F64-7725-EBBE-8127-60C05507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8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7C20-DE64-3850-233D-91B629E1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F6ED0-54B0-7F08-43A8-54B894908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082DD-BF63-0120-87F8-36200EF83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01BBE-AC4B-4EE3-E2FB-92CB782F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A61FB-1F20-0E0A-FEF2-1D124720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C435-A0F6-0BA8-656E-D3528DE95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57C7A-858C-D72B-7563-738DB2F53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A6CAB-DAAF-E7E0-B9AE-DCAAE52E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EAB77-8818-F458-C948-29C2EAF9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B7A76-939F-1CD8-F67B-180FD772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93FE-724C-53E5-FB84-1E7DCBDC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8E61-6276-EFFC-B247-E782BAC80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0B678-4D53-90C6-D7B3-25108B891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CEF63-009C-9446-FE8E-F73EABB2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D029A-3503-2C4D-F9E6-7A359713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B0E28-C7C4-9802-7959-1B907519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F6DC-6666-7049-1FDD-D6410504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92BB6-F160-0B1C-E555-50358D618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14826-A288-623A-3BE0-AFAD097F5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66534-515B-F3CB-2F3A-2EBFBE95C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91CF6-20D4-CBCB-8368-4DEE7CE86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7AA34-EB38-9D67-8FC1-91E692DA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A2445-60CF-0327-27CA-3F6991A3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3E995-E3E6-230C-1FFD-1E850D28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5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F21E-E9C2-33BC-8E64-B9DEFC2C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B502B-FE4F-A0D6-7497-9B9F4456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D9DDD-995F-30FE-BBFC-C98CBA63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AD50D-6DE4-9FDC-D35A-EB08975C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8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55B184-82AD-A97A-DA1A-9EF1BA60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67EB4-0C9D-93CE-CC0D-6EE5ADBB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53C35-0CCA-2F8A-95BB-5D695211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CC4E-299D-92AE-84B6-CC88B192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0515-E8B4-A555-7A7C-427232361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561B-1449-05E1-5517-061CA1C4F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80D09-28D6-79A8-18D9-0A61A94F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2036F-7ADE-48F9-371B-FA613E77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B8C53-FF3B-FFC0-9FCE-8FF06CBB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7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7BDC-0009-0A82-D3E9-45F52C2F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8D4B8-F45F-5464-B710-2DE378820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97F0B-13F9-9730-689D-7ADED1E10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56CF-0D5B-75ED-1544-A8A312590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FF989-EFF5-1272-2DB2-CEAFA2BC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18EC2-01FF-B114-3F81-BAF0F626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8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3363B-3915-F895-137D-5ECD037C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2F1F6-6AFA-B68A-1A00-3CD53BE26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49808-A11E-A04B-0FEC-353954B199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6BF3-6467-E1D8-5188-6BAC9EB2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CBC05-A53C-3989-3510-7000E8BDE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1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0F982E-6B4F-7851-D831-565E60E7CA3B}"/>
              </a:ext>
            </a:extLst>
          </p:cNvPr>
          <p:cNvSpPr txBox="1"/>
          <p:nvPr/>
        </p:nvSpPr>
        <p:spPr>
          <a:xfrm>
            <a:off x="806245" y="5004619"/>
            <a:ext cx="177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JONAS CALAYCAY</a:t>
            </a:r>
          </a:p>
        </p:txBody>
      </p:sp>
    </p:spTree>
    <p:extLst>
      <p:ext uri="{BB962C8B-B14F-4D97-AF65-F5344CB8AC3E}">
        <p14:creationId xmlns:p14="http://schemas.microsoft.com/office/powerpoint/2010/main" val="64150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5DA08-2D82-70A2-672D-FF8E19027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173" y="0"/>
            <a:ext cx="6179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92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B6C99-584F-61C1-6FCB-12D4258CC78F}"/>
              </a:ext>
            </a:extLst>
          </p:cNvPr>
          <p:cNvSpPr txBox="1"/>
          <p:nvPr/>
        </p:nvSpPr>
        <p:spPr>
          <a:xfrm>
            <a:off x="456926" y="310952"/>
            <a:ext cx="1911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ENJOYABLE</a:t>
            </a:r>
          </a:p>
          <a:p>
            <a:r>
              <a:rPr lang="en-US" sz="2000" dirty="0"/>
              <a:t>EASIEST</a:t>
            </a:r>
          </a:p>
          <a:p>
            <a:r>
              <a:rPr lang="en-US" sz="2000" dirty="0"/>
              <a:t>MOST DIFFICULT</a:t>
            </a:r>
          </a:p>
          <a:p>
            <a:r>
              <a:rPr lang="en-US" sz="2000" dirty="0"/>
              <a:t>DISLIKE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150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6050BA-2131-6A71-C6D1-C5E7E20CC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Stories Behind The Year-end Party Entries of Embedded Section and How Are They Created</a:t>
            </a:r>
          </a:p>
        </p:txBody>
      </p:sp>
    </p:spTree>
    <p:extLst>
      <p:ext uri="{BB962C8B-B14F-4D97-AF65-F5344CB8AC3E}">
        <p14:creationId xmlns:p14="http://schemas.microsoft.com/office/powerpoint/2010/main" val="204515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40E3BD-305C-539F-1AC6-352A098C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24710" cy="485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1446A7-8ACC-15D3-B215-44938D882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33" y="0"/>
            <a:ext cx="3488267" cy="1611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A82BA9-EA5C-CA68-A38A-14F5BFDCA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34" y="5246720"/>
            <a:ext cx="3488266" cy="16112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AAF732-9A48-EF1B-ADBC-F23495C86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34" y="3497814"/>
            <a:ext cx="3488266" cy="1611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E7ECB3-782B-B2F9-8677-FC66A3FD8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33" y="1748907"/>
            <a:ext cx="3488267" cy="16112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B48D177-7CF8-CE18-E2A2-FFACD3460DCC}"/>
              </a:ext>
            </a:extLst>
          </p:cNvPr>
          <p:cNvSpPr txBox="1"/>
          <p:nvPr/>
        </p:nvSpPr>
        <p:spPr>
          <a:xfrm>
            <a:off x="93133" y="5109094"/>
            <a:ext cx="4097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Music Video Contest: Year End Party 2012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7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9FB7DB-8B47-6419-5E49-C0817711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31936" cy="4855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F47084-49E5-203A-AA32-1BD34F7C1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23" y="0"/>
            <a:ext cx="3484077" cy="1609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B094C8-4F77-71B8-B635-4CA7405D2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23" y="5248656"/>
            <a:ext cx="3484077" cy="1609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B9271-2216-C2C0-F656-38253BF6F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23" y="3499104"/>
            <a:ext cx="3484077" cy="1609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C3749D-9347-2021-AC55-46D7735C4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23" y="1749552"/>
            <a:ext cx="3484077" cy="16093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D2315B-7CCC-DA46-5FC8-9BAF4E353C8E}"/>
              </a:ext>
            </a:extLst>
          </p:cNvPr>
          <p:cNvSpPr txBox="1"/>
          <p:nvPr/>
        </p:nvSpPr>
        <p:spPr>
          <a:xfrm>
            <a:off x="93133" y="5109094"/>
            <a:ext cx="3961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Viral Video Contest: Year End Party 2018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5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5E6E-C6C0-D8A0-0F75-3F344C1F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95227-5220-5C93-4D3C-262FF5DF4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6A601-1A37-E75A-C2CC-AC965245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AD92F-D361-64C2-44C5-AA60177C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31936" cy="4855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F7CDB-B5B4-9297-1AD3-5A434CB26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23" y="0"/>
            <a:ext cx="3484077" cy="1609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4C9E1A-0110-E35F-D43D-517C9533C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23" y="5248656"/>
            <a:ext cx="3484077" cy="1609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8175B4-0EE9-46DA-EEDF-1B45F1F03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23" y="3499104"/>
            <a:ext cx="3484077" cy="1609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EE8F48-675B-67D0-F424-9F53AD395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23" y="1749552"/>
            <a:ext cx="3484077" cy="16093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561131-0680-AA43-9149-705E6E7AB36F}"/>
              </a:ext>
            </a:extLst>
          </p:cNvPr>
          <p:cNvSpPr txBox="1"/>
          <p:nvPr/>
        </p:nvSpPr>
        <p:spPr>
          <a:xfrm>
            <a:off x="93133" y="5109094"/>
            <a:ext cx="4097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Music Video Contest: Year End Party 2019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5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8AF4A-53A0-1C33-880F-0483DBE3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81" y="0"/>
            <a:ext cx="11418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8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FCFE2-ADC9-C536-FAAF-C6DDD230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75" y="0"/>
            <a:ext cx="11392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4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9303E-9A29-2629-C3C1-DB63E179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7" y="0"/>
            <a:ext cx="11398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0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393</Words>
  <Application>Microsoft Office PowerPoint</Application>
  <PresentationFormat>Widescreen</PresentationFormat>
  <Paragraphs>49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 Calaycay</dc:creator>
  <cp:lastModifiedBy>Jonas Calaycay</cp:lastModifiedBy>
  <cp:revision>22</cp:revision>
  <dcterms:created xsi:type="dcterms:W3CDTF">2022-08-29T09:55:14Z</dcterms:created>
  <dcterms:modified xsi:type="dcterms:W3CDTF">2022-08-29T14:22:16Z</dcterms:modified>
</cp:coreProperties>
</file>